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C28D8-05FD-D462-63DD-14F16EA69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B87E71-0A79-A5D8-E197-EADFCCD6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D5D333-2C40-A566-1878-EC953FE2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DAE612-E2A8-885A-819B-3A649B5E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85E9AC-37A2-61DD-A927-06B6A083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8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2559D-A78B-0C59-617E-42CCA826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61B260-7870-6C6E-C135-8A7D945E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071403-5EA0-C9E4-3381-792AD5E2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425A72-C4A4-6935-5299-46950BCE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BF1ACF-7BB2-45B6-82F3-32B7897E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40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9A02233-A427-B342-2D31-610AE52B4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5A4E71-7B69-60B1-C53D-7685BB3E7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1893F4-CEF6-F8BD-C088-12F43D55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25A4CF-9CF0-9E59-8A96-AAE72009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3B99F-6674-6077-F365-06BB70F6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4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34299-3EDD-BA26-D899-CDC4C021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80EF6E-67AF-8A67-A5D3-1195523B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39A05-1119-B0C0-5851-F15CE3EB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965B3-C3B7-772D-8B0A-5C44D5588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9D1B3-786F-ECE8-54CF-153E6388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1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6B262-34C8-3009-0C15-FC2C0E1A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2A8597-E6C3-D901-DF09-E4CEFE00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82F6D3-CF75-FDDC-ACC0-3BE9D0AD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5AAB5A-7FEE-79A4-6D1A-F8554486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2924DA-8280-BCB2-AA23-AC12A89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12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DED44-ADD2-127C-BEBD-80A6B68B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A5308-390D-93CD-7206-60BDDFF74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47B93E-9B6B-DFF5-75AF-23437D507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FC291-2D50-DCC7-4944-9B1C6ED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5320D-559C-6DF8-0AE1-7E271CD9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C866F-DB14-3856-FDCF-9781F0A9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40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807992-FB20-D039-10FD-CE34FC3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604038-73C4-393B-1571-615A60868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5A16C6-5E72-4FA3-A49E-93068B4A5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DD31D-D36D-B4B5-2694-2A4349B27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DA6CE1-F980-BC2E-5AF5-95CD09C36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0EDAC2-5603-AD19-A25E-BB5DAF11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17C8B2-3FD6-C54F-A4C8-A1C944EE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E88BF2-3627-25AA-883B-93B419FB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50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0B723-9B81-4685-702C-69AACAEE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3B3364-E642-3993-BB70-68A06E9B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C31A97-DC2D-FB0E-62B0-D157E5A7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E885D-D670-73B2-9D16-D4C3A23D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1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510711-4D42-1C68-3BB8-0E150E72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5559E5-F957-54CC-4507-13E0E282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474E4-54D4-D037-42FE-82D0228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4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DEAC2-3794-4E5E-D1CA-36359AFC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271BB6-8BBE-BDF1-2A72-EE3F0072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E9D18D-E4F7-CAF2-ED36-ED0891DF5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A70F58-F111-F720-82FC-35DB26F5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94B122-773C-4A52-0A76-5497CAB5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38B53-F08B-3E48-1408-A8FFCA6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35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59741-DA9B-C2CE-B89C-130AFDE7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1A084FA-58D2-94A1-28C8-2CBD96735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3DC1A5-01CF-1AC4-D308-EE672F6C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B8CEBA-5649-DAAA-3E77-FC863D44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9FBB52-8AA8-E0EA-76F3-5691F7A4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1565F2-C369-FF38-649C-57ED66F2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71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82CA88-3FB9-A81F-0CF5-6A9A39E0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CEF91C-4FF3-289D-6D20-E412BDD9A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AD9D3F-EE01-AB35-93F1-C6F8D7F6F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1C480-1688-30B4-FF48-6CD72244A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83661B-1351-88B4-DD74-F855EB158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1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205F7-74D6-DF1D-484B-17444197A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Maison connectée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234D86-6560-2362-9170-5D9191D3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175" y="5683250"/>
            <a:ext cx="9144000" cy="1655762"/>
          </a:xfrm>
        </p:spPr>
        <p:txBody>
          <a:bodyPr>
            <a:normAutofit/>
          </a:bodyPr>
          <a:lstStyle/>
          <a:p>
            <a:r>
              <a:rPr lang="fr-FR" sz="2800" dirty="0"/>
              <a:t>DEMANGHON Yannis </a:t>
            </a:r>
            <a:br>
              <a:rPr lang="fr-FR" sz="2800" dirty="0"/>
            </a:br>
            <a:r>
              <a:rPr lang="fr-FR" sz="2800" dirty="0"/>
              <a:t>MAERTEN Kylian</a:t>
            </a:r>
            <a:br>
              <a:rPr lang="fr-FR" sz="2800" dirty="0"/>
            </a:br>
            <a:r>
              <a:rPr lang="fr-FR" sz="2800" dirty="0"/>
              <a:t>RALLIN Honorin</a:t>
            </a:r>
          </a:p>
        </p:txBody>
      </p:sp>
    </p:spTree>
    <p:extLst>
      <p:ext uri="{BB962C8B-B14F-4D97-AF65-F5344CB8AC3E}">
        <p14:creationId xmlns:p14="http://schemas.microsoft.com/office/powerpoint/2010/main" val="282576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A9BB5-0E98-FCAC-1ECA-FB27740B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Eclairage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D6B2DE-B8CE-EB69-760B-402F40D1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3" y="1690688"/>
            <a:ext cx="1187099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44106-274E-D291-6C3D-98900EE0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75D21F-2F84-D4AD-65A0-756E6F03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29324" cy="3429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1BE1DD-AE5C-F4F1-EC5B-4811A093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064" y="0"/>
            <a:ext cx="6029324" cy="31865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558BE60-61AA-36E0-49A6-760A380E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514" y="3186582"/>
            <a:ext cx="3571874" cy="36887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898DB3-987D-28F0-71C2-33DC807D8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" y="3446472"/>
            <a:ext cx="3724536" cy="31689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D4B69C-FF98-24FD-1436-4DBECE279C43}"/>
              </a:ext>
            </a:extLst>
          </p:cNvPr>
          <p:cNvSpPr txBox="1"/>
          <p:nvPr/>
        </p:nvSpPr>
        <p:spPr>
          <a:xfrm>
            <a:off x="2609850" y="48772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FF0000"/>
                </a:solidFill>
              </a:rPr>
              <a:t>Chauffage</a:t>
            </a:r>
          </a:p>
        </p:txBody>
      </p:sp>
    </p:spTree>
    <p:extLst>
      <p:ext uri="{BB962C8B-B14F-4D97-AF65-F5344CB8AC3E}">
        <p14:creationId xmlns:p14="http://schemas.microsoft.com/office/powerpoint/2010/main" val="67239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8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4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9F5A3-D676-B1BF-7727-322DEC06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Alimentation</a:t>
            </a:r>
          </a:p>
        </p:txBody>
      </p:sp>
    </p:spTree>
    <p:extLst>
      <p:ext uri="{BB962C8B-B14F-4D97-AF65-F5344CB8AC3E}">
        <p14:creationId xmlns:p14="http://schemas.microsoft.com/office/powerpoint/2010/main" val="137728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6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C2256F-EE56-C440-E6CF-EA62FE3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" y="90404"/>
            <a:ext cx="12124864" cy="18859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EE194E-4C87-B8B6-4366-73A4691C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" y="1976358"/>
            <a:ext cx="12211300" cy="21955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4B214-1CB2-94A9-1FEA-AD98EE94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" y="4451672"/>
            <a:ext cx="12049409" cy="23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86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F50973-70BB-DB3D-285B-31A298D0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321"/>
            <a:ext cx="12192000" cy="43093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CF56C0-87AC-AD20-22AA-0F8B3AD1C9A1}"/>
              </a:ext>
            </a:extLst>
          </p:cNvPr>
          <p:cNvSpPr txBox="1"/>
          <p:nvPr/>
        </p:nvSpPr>
        <p:spPr>
          <a:xfrm>
            <a:off x="3048000" y="-89416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FF0000"/>
                </a:solidFill>
              </a:rPr>
              <a:t>Capteurs de températures</a:t>
            </a:r>
          </a:p>
        </p:txBody>
      </p:sp>
    </p:spTree>
    <p:extLst>
      <p:ext uri="{BB962C8B-B14F-4D97-AF65-F5344CB8AC3E}">
        <p14:creationId xmlns:p14="http://schemas.microsoft.com/office/powerpoint/2010/main" val="413240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9990B-D9DE-D95C-FD44-DBAD6A2A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Capteurs de présence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104065-522A-DAEB-35E2-B8EF851F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690688"/>
            <a:ext cx="1102196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DB181-068A-A00D-9D2E-1709A7E5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Sirène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71B8F8-D8C5-B3A7-CB6C-E3E5DE22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19" y="1785667"/>
            <a:ext cx="9224161" cy="43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28E71-28CE-0EFF-7E20-FCA9B0E7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Reconnaissance des visiteurs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FEDFAA-6DC8-52BF-317E-0D77C60C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209"/>
            <a:ext cx="12192000" cy="38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495A7-889E-1E52-C4C1-34F969DE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Panneaux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F8DD3B-A1F6-3EE1-C416-CC4FE528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280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</Words>
  <Application>Microsoft Office PowerPoint</Application>
  <PresentationFormat>Grand écran</PresentationFormat>
  <Paragraphs>10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Maison connectée</vt:lpstr>
      <vt:lpstr>Présentation PowerPoint</vt:lpstr>
      <vt:lpstr>Présentation PowerPoint</vt:lpstr>
      <vt:lpstr>Présentation PowerPoint</vt:lpstr>
      <vt:lpstr>Présentation PowerPoint</vt:lpstr>
      <vt:lpstr>Capteurs de présence</vt:lpstr>
      <vt:lpstr>Sirène</vt:lpstr>
      <vt:lpstr>Reconnaissance des visiteurs</vt:lpstr>
      <vt:lpstr>Panneaux</vt:lpstr>
      <vt:lpstr>Eclairage</vt:lpstr>
      <vt:lpstr>Présentation PowerPoint</vt:lpstr>
      <vt:lpstr>Présentation PowerPoint</vt:lpstr>
      <vt:lpstr>Présentation PowerPoint</vt:lpstr>
      <vt:lpstr>Alimentation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Maison connectée</dc:title>
  <dc:creator>Nono Lp</dc:creator>
  <cp:lastModifiedBy>Nono Lp</cp:lastModifiedBy>
  <cp:revision>2</cp:revision>
  <dcterms:created xsi:type="dcterms:W3CDTF">2024-03-24T16:49:25Z</dcterms:created>
  <dcterms:modified xsi:type="dcterms:W3CDTF">2024-03-24T17:41:55Z</dcterms:modified>
</cp:coreProperties>
</file>